
<file path=[Content_Types].xml><?xml version="1.0" encoding="utf-8"?>
<Types xmlns="http://schemas.openxmlformats.org/package/2006/content-types"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6" r:id="rId2"/>
  </p:sldMasterIdLst>
  <p:notesMasterIdLst>
    <p:notesMasterId r:id="rId8"/>
  </p:notesMasterIdLst>
  <p:handoutMasterIdLst>
    <p:handoutMasterId r:id="rId9"/>
  </p:handoutMasterIdLst>
  <p:sldIdLst>
    <p:sldId id="375" r:id="rId3"/>
    <p:sldId id="659" r:id="rId4"/>
    <p:sldId id="660" r:id="rId5"/>
    <p:sldId id="661" r:id="rId6"/>
    <p:sldId id="662" r:id="rId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Default Section" id="{0D46203F-2A20-459A-BBF9-F51A5652069D}">
          <p14:sldIdLst>
            <p14:sldId id="375"/>
            <p14:sldId id="659"/>
            <p14:sldId id="660"/>
            <p14:sldId id="661"/>
            <p14:sldId id="662"/>
            <p14:sldId id="351"/>
            <p14:sldId id="663"/>
          </p14:sldIdLst>
        </p14:section>
      </p14:sectionLst>
    </p:ex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995" autoAdjust="0"/>
    <p:restoredTop sz="94964" autoAdjust="0"/>
  </p:normalViewPr>
  <p:slideViewPr>
    <p:cSldViewPr>
      <p:cViewPr varScale="1">
        <p:scale>
          <a:sx n="73" d="100"/>
          <a:sy n="73" d="100"/>
        </p:scale>
        <p:origin x="-624" y="-10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0" d="100"/>
          <a:sy n="70" d="100"/>
        </p:scale>
        <p:origin x="-2814" y="-9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DCDC0-B218-4AB4-BC3D-5BDA95A4B4A4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6CCD48-A15D-4990-8CF9-9D885E3A571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680391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png>
</file>

<file path=ppt/media/image11.png>
</file>

<file path=ppt/media/image12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AFD17-03A8-4AA5-B1E2-757E14898930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7DB796-275C-4F7F-B285-1DB096A83F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06323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aturation sat="33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218723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3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1258464" y="1857658"/>
            <a:ext cx="6298036" cy="1482442"/>
          </a:xfrm>
          <a:prstGeom prst="rect">
            <a:avLst/>
          </a:prstGeom>
          <a:ln algn="ctr"/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4398" b="1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258464" y="3429000"/>
            <a:ext cx="5479648" cy="723098"/>
          </a:xfrm>
          <a:prstGeom prst="rect">
            <a:avLst/>
          </a:prstGeom>
          <a:ln algn="ctr"/>
        </p:spPr>
        <p:txBody>
          <a:bodyPr lIns="0" tIns="0" rIns="0" bIns="0" anchor="ctr" anchorCtr="0"/>
          <a:lstStyle>
            <a:lvl1pPr marL="0" indent="0">
              <a:buClrTx/>
              <a:buFontTx/>
              <a:buNone/>
              <a:defRPr sz="2398" i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Subtitle Goes Here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67998" y="55526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67998" y="6195812"/>
            <a:ext cx="5391150" cy="327457"/>
          </a:xfrm>
        </p:spPr>
        <p:txBody>
          <a:bodyPr anchor="t">
            <a:no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67998" y="58701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</p:spTree>
    <p:extLst>
      <p:ext uri="{BB962C8B-B14F-4D97-AF65-F5344CB8AC3E}">
        <p14:creationId xmlns:p14="http://schemas.microsoft.com/office/powerpoint/2010/main" xmlns="" val="1547504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4116377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1"/>
            <a:ext cx="6060417" cy="5853113"/>
          </a:xfrm>
        </p:spPr>
        <p:txBody>
          <a:bodyPr/>
          <a:lstStyle>
            <a:lvl1pPr>
              <a:defRPr sz="3200">
                <a:latin typeface="Arial" pitchFamily="34" charset="0"/>
                <a:cs typeface="Arial" pitchFamily="34" charset="0"/>
              </a:defRPr>
            </a:lvl1pPr>
            <a:lvl2pPr>
              <a:defRPr sz="2800">
                <a:latin typeface="Arial" pitchFamily="34" charset="0"/>
                <a:cs typeface="Arial" pitchFamily="34" charset="0"/>
              </a:defRPr>
            </a:lvl2pPr>
            <a:lvl3pPr>
              <a:defRPr sz="2400">
                <a:latin typeface="Arial" pitchFamily="34" charset="0"/>
                <a:cs typeface="Arial" pitchFamily="34" charset="0"/>
              </a:defRPr>
            </a:lvl3pPr>
            <a:lvl4pPr>
              <a:defRPr sz="2000">
                <a:latin typeface="Arial" pitchFamily="34" charset="0"/>
                <a:cs typeface="Arial" pitchFamily="34" charset="0"/>
              </a:defRPr>
            </a:lvl4pPr>
            <a:lvl5pPr>
              <a:defRPr sz="2000">
                <a:latin typeface="Arial" pitchFamily="34" charset="0"/>
                <a:cs typeface="Arial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6328A8D-614A-44EF-A066-E2F3F64FF356}" type="datetime1">
              <a:rPr lang="en-US" smtClean="0"/>
              <a:pPr/>
              <a:t>3/19/2019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Dr Ganesh Neelakanta Iyer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3233570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FCED70F-6504-40F5-8AA3-DE8EBCFD984D}" type="datetime1">
              <a:rPr lang="en-US" smtClean="0"/>
              <a:pPr/>
              <a:t>3/19/2019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Dr Ganesh Neelakanta Iyer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9454521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D03ABDF7-39F1-4BFB-A13F-6F2E2041B568}" type="datetime1">
              <a:rPr lang="en-US" smtClean="0"/>
              <a:pPr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8333824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9853823" cy="5851525"/>
          </a:xfrm>
        </p:spPr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6294D1-DF86-4991-BA8F-3305AA15E5FF}" type="datetime1">
              <a:rPr lang="en-US" smtClean="0"/>
              <a:pPr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3318866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242957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04178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3222576"/>
            <a:ext cx="2423616" cy="363542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 bwMode="auto">
          <a:xfrm>
            <a:off x="1979612" y="4219724"/>
            <a:ext cx="56388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r">
              <a:spcBef>
                <a:spcPts val="0"/>
              </a:spcBef>
              <a:buSzTx/>
            </a:pPr>
            <a:r>
              <a:rPr lang="en-US" sz="2800" i="0" dirty="0">
                <a:latin typeface="Arial" pitchFamily="34" charset="0"/>
                <a:cs typeface="Arial" pitchFamily="34" charset="0"/>
              </a:rPr>
              <a:t>Dr Ganesh </a:t>
            </a:r>
            <a:r>
              <a:rPr lang="en-US" sz="2800" i="0" dirty="0" err="1">
                <a:latin typeface="Arial" pitchFamily="34" charset="0"/>
                <a:cs typeface="Arial" pitchFamily="34" charset="0"/>
              </a:rPr>
              <a:t>Neelakanta</a:t>
            </a:r>
            <a:r>
              <a:rPr lang="en-US" sz="2800" i="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2800" i="0" dirty="0" err="1">
                <a:latin typeface="Arial" pitchFamily="34" charset="0"/>
                <a:cs typeface="Arial" pitchFamily="34" charset="0"/>
              </a:rPr>
              <a:t>Iyer</a:t>
            </a:r>
            <a:endParaRPr lang="en-US" sz="2800" i="0" dirty="0">
              <a:latin typeface="Arial" pitchFamily="34" charset="0"/>
              <a:cs typeface="Arial" pitchFamily="34" charset="0"/>
            </a:endParaRPr>
          </a:p>
          <a:p>
            <a:pPr algn="r">
              <a:spcBef>
                <a:spcPts val="0"/>
              </a:spcBef>
              <a:buSzTx/>
            </a:pPr>
            <a:endParaRPr lang="en-US" sz="2800" i="0" dirty="0">
              <a:latin typeface="Arial" pitchFamily="34" charset="0"/>
              <a:cs typeface="Arial" pitchFamily="34" charset="0"/>
            </a:endParaRPr>
          </a:p>
          <a:p>
            <a:pPr algn="r">
              <a:spcBef>
                <a:spcPts val="0"/>
              </a:spcBef>
              <a:buSzTx/>
            </a:pPr>
            <a:r>
              <a:rPr lang="en-US" sz="2800" i="0" dirty="0">
                <a:latin typeface="Arial" pitchFamily="34" charset="0"/>
                <a:cs typeface="Arial" pitchFamily="34" charset="0"/>
              </a:rPr>
              <a:t>ni_amrita@progress.com</a:t>
            </a:r>
          </a:p>
          <a:p>
            <a:pPr algn="r">
              <a:spcBef>
                <a:spcPts val="0"/>
              </a:spcBef>
              <a:buSzTx/>
            </a:pPr>
            <a:r>
              <a:rPr lang="en-US" sz="2800" i="0" dirty="0">
                <a:latin typeface="Arial" pitchFamily="34" charset="0"/>
                <a:cs typeface="Arial" pitchFamily="34" charset="0"/>
              </a:rPr>
              <a:t>ganesh.vigneswara@gmail.com </a:t>
            </a:r>
          </a:p>
        </p:txBody>
      </p:sp>
      <p:pic>
        <p:nvPicPr>
          <p:cNvPr id="8" name="Picture 4" descr="Image result for thank you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884612" y="1143000"/>
            <a:ext cx="3867891" cy="273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990012" y="152400"/>
            <a:ext cx="2820821" cy="2820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31105075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aturation sat="33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218723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3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1258464" y="1857658"/>
            <a:ext cx="6298036" cy="1482442"/>
          </a:xfrm>
          <a:prstGeom prst="rect">
            <a:avLst/>
          </a:prstGeom>
          <a:ln algn="ctr"/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4398" b="1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258464" y="3429000"/>
            <a:ext cx="5479648" cy="723098"/>
          </a:xfrm>
          <a:prstGeom prst="rect">
            <a:avLst/>
          </a:prstGeom>
          <a:ln algn="ctr"/>
        </p:spPr>
        <p:txBody>
          <a:bodyPr lIns="0" tIns="0" rIns="0" bIns="0" anchor="ctr" anchorCtr="0"/>
          <a:lstStyle>
            <a:lvl1pPr marL="0" indent="0">
              <a:buClrTx/>
              <a:buFontTx/>
              <a:buNone/>
              <a:defRPr sz="2398" i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Subtitle Goes Here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67998" y="55526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67998" y="6195812"/>
            <a:ext cx="5391150" cy="327457"/>
          </a:xfrm>
        </p:spPr>
        <p:txBody>
          <a:bodyPr anchor="t">
            <a:no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67998" y="58701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  <p:pic>
        <p:nvPicPr>
          <p:cNvPr id="2" name="Picture 2" descr="C:\Users\ni_ganesh\Pictures\152810210538383279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732212" y="-228600"/>
            <a:ext cx="3749142" cy="187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5887232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7709954-28B3-4283-B2DC-1D2E6DE995B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AutoShape 2" descr="Image result for amrita logo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3930803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7709954-28B3-4283-B2DC-1D2E6DE995B9}" type="datetime1">
              <a:rPr lang="en-US" smtClean="0"/>
              <a:pPr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AutoShape 2" descr="Image result for amrita logo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16470852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9416B4E-D5A4-4AB9-B102-3A2FDFA1328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99012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7973034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045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012" y="1600200"/>
            <a:ext cx="5486400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99212" y="1600200"/>
            <a:ext cx="5486399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5698FB-27BF-4C47-983F-CA7FB5BC760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10557938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807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DC94FE6-B913-4D1C-A206-493B5CB56A1B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82949037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0569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F210AB6-92B5-418A-B188-09ABB327D03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42387240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ackground texture design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t="9989"/>
          <a:stretch/>
        </p:blipFill>
        <p:spPr bwMode="auto">
          <a:xfrm>
            <a:off x="-2" y="14130"/>
            <a:ext cx="12188825" cy="685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814384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6" name="Picture 18" descr="Image result for background texture design elephant body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7355" y="7936"/>
            <a:ext cx="12206179" cy="686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146918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background texture design peacock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257" t="9738" r="257" b="9738"/>
          <a:stretch/>
        </p:blipFill>
        <p:spPr bwMode="auto">
          <a:xfrm>
            <a:off x="-30491" y="-4795"/>
            <a:ext cx="12219316" cy="688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7153772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31280157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1"/>
            <a:ext cx="6060417" cy="5853113"/>
          </a:xfrm>
        </p:spPr>
        <p:txBody>
          <a:bodyPr/>
          <a:lstStyle>
            <a:lvl1pPr>
              <a:defRPr sz="3200">
                <a:latin typeface="Arial" pitchFamily="34" charset="0"/>
                <a:cs typeface="Arial" pitchFamily="34" charset="0"/>
              </a:defRPr>
            </a:lvl1pPr>
            <a:lvl2pPr>
              <a:defRPr sz="2800">
                <a:latin typeface="Arial" pitchFamily="34" charset="0"/>
                <a:cs typeface="Arial" pitchFamily="34" charset="0"/>
              </a:defRPr>
            </a:lvl2pPr>
            <a:lvl3pPr>
              <a:defRPr sz="2400">
                <a:latin typeface="Arial" pitchFamily="34" charset="0"/>
                <a:cs typeface="Arial" pitchFamily="34" charset="0"/>
              </a:defRPr>
            </a:lvl3pPr>
            <a:lvl4pPr>
              <a:defRPr sz="2000">
                <a:latin typeface="Arial" pitchFamily="34" charset="0"/>
                <a:cs typeface="Arial" pitchFamily="34" charset="0"/>
              </a:defRPr>
            </a:lvl4pPr>
            <a:lvl5pPr>
              <a:defRPr sz="2000">
                <a:latin typeface="Arial" pitchFamily="34" charset="0"/>
                <a:cs typeface="Arial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6328A8D-614A-44EF-A066-E2F3F64FF35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18627239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FCED70F-6504-40F5-8AA3-DE8EBCFD984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87315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9416B4E-D5A4-4AB9-B102-3A2FDFA13286}" type="datetime1">
              <a:rPr lang="en-US" smtClean="0"/>
              <a:pPr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99012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13961371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D03ABDF7-39F1-4BFB-A13F-6F2E2041B56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370472892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9853823" cy="5851525"/>
          </a:xfrm>
        </p:spPr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6294D1-DF86-4991-BA8F-3305AA15E5F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88046483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2457776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765411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 descr="Image result for thank you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579812" y="2133600"/>
            <a:ext cx="3867891" cy="273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990012" y="152400"/>
            <a:ext cx="2820821" cy="2820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41068023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-29142" y="-109291"/>
            <a:ext cx="12188825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92" tIns="45696" rIns="91392" bIns="45696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3852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Pct val="130000"/>
              <a:buFontTx/>
              <a:buNone/>
              <a:tabLst/>
            </a:pPr>
            <a:endParaRPr kumimoji="0" lang="en-US" sz="2398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216" y="1872352"/>
            <a:ext cx="6555592" cy="1200329"/>
          </a:xfrm>
          <a:prstGeom prst="rect">
            <a:avLst/>
          </a:prstGeom>
        </p:spPr>
        <p:txBody>
          <a:bodyPr anchor="t"/>
          <a:lstStyle>
            <a:lvl1pPr>
              <a:defRPr sz="3998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9711" y="255589"/>
            <a:ext cx="2500315" cy="83343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400551" y="3870649"/>
            <a:ext cx="7788275" cy="300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54855726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2" pos="573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045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012" y="1600200"/>
            <a:ext cx="5486400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99212" y="1600200"/>
            <a:ext cx="5486399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5698FB-27BF-4C47-983F-CA7FB5BC7607}" type="datetime1">
              <a:rPr lang="en-US" smtClean="0"/>
              <a:pPr/>
              <a:t>3/19/2019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Dr Ganesh Neelakanta Iyer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796088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807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DC94FE6-B913-4D1C-A206-493B5CB56A1B}" type="datetime1">
              <a:rPr lang="en-US" smtClean="0"/>
              <a:pPr/>
              <a:t>3/19/2019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Dr Ganesh Neelakanta Iyer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32375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0569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F210AB6-92B5-418A-B188-09ABB327D03A}" type="datetime1">
              <a:rPr lang="en-US" smtClean="0"/>
              <a:pPr/>
              <a:t>3/19/2019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Dr Ganesh Neelakanta Iyer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4265194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ackground texture design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t="9989"/>
          <a:stretch/>
        </p:blipFill>
        <p:spPr bwMode="auto">
          <a:xfrm>
            <a:off x="-2" y="14130"/>
            <a:ext cx="12188825" cy="685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8425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6" name="Picture 18" descr="Image result for background texture design elephant body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7355" y="7936"/>
            <a:ext cx="12206179" cy="686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302703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background texture design peacock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257" t="9738" r="257" b="9738"/>
          <a:stretch/>
        </p:blipFill>
        <p:spPr bwMode="auto">
          <a:xfrm>
            <a:off x="-30491" y="-4795"/>
            <a:ext cx="12219316" cy="688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1934094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64BA5-1061-408E-8942-1F8E01A62DEC}" type="datetime1">
              <a:rPr lang="en-US" smtClean="0"/>
              <a:pPr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/>
              <a:t>Dr</a:t>
            </a:r>
            <a:r>
              <a:rPr lang="en-US" dirty="0"/>
              <a:t> Ganesh </a:t>
            </a:r>
            <a:r>
              <a:rPr lang="en-US" dirty="0" err="1"/>
              <a:t>Neelakanta</a:t>
            </a:r>
            <a:r>
              <a:rPr lang="en-US" dirty="0"/>
              <a:t> </a:t>
            </a:r>
            <a:r>
              <a:rPr lang="en-US" dirty="0" err="1"/>
              <a:t>Iyer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DB6DB-7499-4228-9BC0-66809057D22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585588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3" r:id="rId7"/>
    <p:sldLayoutId id="2147483664" r:id="rId8"/>
    <p:sldLayoutId id="2147483665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1" r:id="rId15"/>
    <p:sldLayoutId id="2147483662" r:id="rId16"/>
    <p:sldLayoutId id="2147483660" r:id="rId17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64BA5-1061-408E-8942-1F8E01A62DE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>
                <a:solidFill>
                  <a:prstClr val="black">
                    <a:tint val="75000"/>
                  </a:prstClr>
                </a:solidFill>
              </a:rPr>
              <a:t>Dr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 Ganesh </a:t>
            </a:r>
            <a:r>
              <a:rPr lang="en-US" dirty="0" err="1">
                <a:solidFill>
                  <a:prstClr val="black">
                    <a:tint val="75000"/>
                  </a:prstClr>
                </a:solidFill>
              </a:rPr>
              <a:t>Neelakanta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tint val="75000"/>
                  </a:prstClr>
                </a:solidFill>
              </a:rPr>
              <a:t>Iyer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58980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7" r:id="rId18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217612" y="1600200"/>
            <a:ext cx="9331748" cy="1482442"/>
          </a:xfrm>
        </p:spPr>
        <p:txBody>
          <a:bodyPr>
            <a:normAutofit fontScale="90000"/>
          </a:bodyPr>
          <a:lstStyle/>
          <a:p>
            <a:r>
              <a:rPr lang="en-US" dirty="0"/>
              <a:t>15CSE313 </a:t>
            </a:r>
            <a:br>
              <a:rPr lang="en-US" dirty="0"/>
            </a:br>
            <a:r>
              <a:rPr lang="en-US" dirty="0"/>
              <a:t>Software </a:t>
            </a:r>
            <a:r>
              <a:rPr lang="en-US" dirty="0" smtClean="0"/>
              <a:t>Engineering Project</a:t>
            </a:r>
            <a:br>
              <a:rPr lang="en-US" dirty="0" smtClean="0"/>
            </a:br>
            <a:r>
              <a:rPr lang="en-US" dirty="0" smtClean="0"/>
              <a:t>Sprint 2 Review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7008812" y="4800600"/>
            <a:ext cx="4419600" cy="723098"/>
          </a:xfrm>
        </p:spPr>
        <p:txBody>
          <a:bodyPr>
            <a:noAutofit/>
          </a:bodyPr>
          <a:lstStyle/>
          <a:p>
            <a:r>
              <a:rPr lang="en-US" sz="2400" dirty="0" smtClean="0"/>
              <a:t>Team Name</a:t>
            </a:r>
          </a:p>
          <a:p>
            <a:r>
              <a:rPr lang="en-US" sz="2400" dirty="0" smtClean="0"/>
              <a:t>Batch (A/B/C/D/E/F)</a:t>
            </a:r>
            <a:endParaRPr lang="en-US" sz="2400" dirty="0"/>
          </a:p>
        </p:txBody>
      </p:sp>
      <p:pic>
        <p:nvPicPr>
          <p:cNvPr id="1026" name="Picture 2" descr="C:\Users\ni_ganesh\Pictures\152810210538383279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037012" y="-304800"/>
            <a:ext cx="3901456" cy="1951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12812" y="4724400"/>
            <a:ext cx="5391150" cy="32745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Team Members and Roll Numbers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12812" y="5105400"/>
            <a:ext cx="5391150" cy="32745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Team Members and Roll Numbers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15442" y="5431220"/>
            <a:ext cx="5391150" cy="32745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Team Members and Roll Numbers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15442" y="5791200"/>
            <a:ext cx="5391150" cy="32745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Team Members and Roll Numbers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25952" y="6172200"/>
            <a:ext cx="5391150" cy="32745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Team Members and Roll Numbers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1673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One slide</a:t>
            </a:r>
            <a:endParaRPr lang="en-US" b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6587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Technology used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One slide</a:t>
            </a:r>
          </a:p>
          <a:p>
            <a:r>
              <a:rPr lang="en-US" dirty="0" smtClean="0"/>
              <a:t>Web/Mobile</a:t>
            </a:r>
          </a:p>
          <a:p>
            <a:r>
              <a:rPr lang="en-US" dirty="0" smtClean="0"/>
              <a:t>Stack used </a:t>
            </a:r>
          </a:p>
          <a:p>
            <a:r>
              <a:rPr lang="en-US" dirty="0" smtClean="0"/>
              <a:t>Special libraries used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Any relevant info on technology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08121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Agile Statistics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Two slides</a:t>
            </a:r>
          </a:p>
          <a:p>
            <a:r>
              <a:rPr lang="en-US" dirty="0" smtClean="0"/>
              <a:t>Relevant agile stats from report</a:t>
            </a:r>
          </a:p>
          <a:p>
            <a:pPr lvl="1"/>
            <a:r>
              <a:rPr lang="en-US" dirty="0" smtClean="0"/>
              <a:t>E.g. #stories done</a:t>
            </a:r>
          </a:p>
          <a:p>
            <a:pPr lvl="1"/>
            <a:r>
              <a:rPr lang="en-US" dirty="0" smtClean="0"/>
              <a:t>#story points</a:t>
            </a:r>
          </a:p>
          <a:p>
            <a:pPr lvl="1"/>
            <a:r>
              <a:rPr lang="en-US" dirty="0" smtClean="0"/>
              <a:t>What was done in each sprint </a:t>
            </a:r>
            <a:r>
              <a:rPr lang="en-US" dirty="0" err="1" smtClean="0"/>
              <a:t>etc</a:t>
            </a:r>
            <a:endParaRPr lang="en-US" dirty="0" smtClean="0"/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86797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Tools sued and Stats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Two slides</a:t>
            </a:r>
          </a:p>
          <a:p>
            <a:r>
              <a:rPr lang="en-US" dirty="0" err="1" smtClean="0"/>
              <a:t>SonarQube</a:t>
            </a:r>
            <a:r>
              <a:rPr lang="en-US" dirty="0" smtClean="0"/>
              <a:t>, Unit Testing, UI Testing</a:t>
            </a:r>
          </a:p>
          <a:p>
            <a:pPr lvl="1"/>
            <a:r>
              <a:rPr lang="en-US" dirty="0" smtClean="0"/>
              <a:t>Details, How many test cases</a:t>
            </a:r>
          </a:p>
          <a:p>
            <a:pPr lvl="1"/>
            <a:r>
              <a:rPr lang="en-US" dirty="0" smtClean="0"/>
              <a:t>Observations</a:t>
            </a:r>
          </a:p>
          <a:p>
            <a:pPr lvl="1"/>
            <a:r>
              <a:rPr lang="en-US" dirty="0" err="1" smtClean="0"/>
              <a:t>etc</a:t>
            </a:r>
            <a:endParaRPr lang="en-US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95328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neshTemplate">
  <a:themeElements>
    <a:clrScheme name="Custom 1">
      <a:dk1>
        <a:sysClr val="windowText" lastClr="000000"/>
      </a:dk1>
      <a:lt1>
        <a:sysClr val="window" lastClr="FFFFFF"/>
      </a:lt1>
      <a:dk2>
        <a:srgbClr val="0E8E26"/>
      </a:dk2>
      <a:lt2>
        <a:srgbClr val="EEECE1"/>
      </a:lt2>
      <a:accent1>
        <a:srgbClr val="09C77A"/>
      </a:accent1>
      <a:accent2>
        <a:srgbClr val="C0504D"/>
      </a:accent2>
      <a:accent3>
        <a:srgbClr val="0DBBBB"/>
      </a:accent3>
      <a:accent4>
        <a:srgbClr val="8064A2"/>
      </a:accent4>
      <a:accent5>
        <a:srgbClr val="4BACC6"/>
      </a:accent5>
      <a:accent6>
        <a:srgbClr val="F79646"/>
      </a:accent6>
      <a:hlink>
        <a:srgbClr val="5F0060"/>
      </a:hlink>
      <a:folHlink>
        <a:srgbClr val="0DBBB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GaneshTemplate">
  <a:themeElements>
    <a:clrScheme name="Custom 1">
      <a:dk1>
        <a:sysClr val="windowText" lastClr="000000"/>
      </a:dk1>
      <a:lt1>
        <a:sysClr val="window" lastClr="FFFFFF"/>
      </a:lt1>
      <a:dk2>
        <a:srgbClr val="0E8E26"/>
      </a:dk2>
      <a:lt2>
        <a:srgbClr val="EEECE1"/>
      </a:lt2>
      <a:accent1>
        <a:srgbClr val="09C77A"/>
      </a:accent1>
      <a:accent2>
        <a:srgbClr val="C0504D"/>
      </a:accent2>
      <a:accent3>
        <a:srgbClr val="0DBBBB"/>
      </a:accent3>
      <a:accent4>
        <a:srgbClr val="8064A2"/>
      </a:accent4>
      <a:accent5>
        <a:srgbClr val="4BACC6"/>
      </a:accent5>
      <a:accent6>
        <a:srgbClr val="F79646"/>
      </a:accent6>
      <a:hlink>
        <a:srgbClr val="5F0060"/>
      </a:hlink>
      <a:folHlink>
        <a:srgbClr val="0DBBB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GaneshTemplate</Template>
  <TotalTime>28167</TotalTime>
  <Words>117</Words>
  <Application>Microsoft Office PowerPoint</Application>
  <PresentationFormat>Custom</PresentationFormat>
  <Paragraphs>36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GaneshTemplate</vt:lpstr>
      <vt:lpstr>1_GaneshTemplate</vt:lpstr>
      <vt:lpstr>15CSE313  Software Engineering Project Sprint 2 Review</vt:lpstr>
      <vt:lpstr>Problem Statement</vt:lpstr>
      <vt:lpstr>Technology used</vt:lpstr>
      <vt:lpstr>Agile Statistics</vt:lpstr>
      <vt:lpstr>Tools sued and Stats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15CSE337  Cloud Computing and Services</dc:title>
  <dc:creator>Dr. Ganesh Neelakanta Iyer</dc:creator>
  <cp:lastModifiedBy>SWAPNA</cp:lastModifiedBy>
  <cp:revision>653</cp:revision>
  <dcterms:created xsi:type="dcterms:W3CDTF">2018-06-04T08:25:54Z</dcterms:created>
  <dcterms:modified xsi:type="dcterms:W3CDTF">2019-03-19T10:40:31Z</dcterms:modified>
</cp:coreProperties>
</file>